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学院：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2024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年浙江省第二十届大学生程序设计竞赛中荣获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948128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486592" y="5448671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二〇二三年四月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552" y="468062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67</Words>
  <Application>Microsoft Office PowerPoint</Application>
  <PresentationFormat>宽屏</PresentationFormat>
  <Paragraphs>14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16</cp:revision>
  <dcterms:created xsi:type="dcterms:W3CDTF">2023-09-24T03:40:19Z</dcterms:created>
  <dcterms:modified xsi:type="dcterms:W3CDTF">2024-03-01T06:08:45Z</dcterms:modified>
</cp:coreProperties>
</file>

<file path=docProps/thumbnail.jpeg>
</file>